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445" y="0"/>
            <a:ext cx="8681111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1394" y="0"/>
            <a:ext cx="901212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9934" y="0"/>
            <a:ext cx="8044132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5597"/>
            <a:ext cx="9144000" cy="487230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616" y="0"/>
            <a:ext cx="781476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27527"/>
            <a:ext cx="9144000" cy="46884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195" y="0"/>
            <a:ext cx="791961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204" y="0"/>
            <a:ext cx="8103592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4410" y="0"/>
            <a:ext cx="7775179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5781" y="0"/>
            <a:ext cx="7952437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2021-06-11T04:41:11Z</dcterms:created>
  <dcterms:modified xsi:type="dcterms:W3CDTF">2021-06-11T04:41:11Z</dcterms:modified>
</cp:coreProperties>
</file>